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7A2-BBD8-4C21-982B-9C95239B2C29}" type="datetimeFigureOut">
              <a:rPr lang="vi-VN" smtClean="0"/>
              <a:t>13/11/2013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24CD0-B091-464B-B9FF-6B115FA4F4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7A2-BBD8-4C21-982B-9C95239B2C29}" type="datetimeFigureOut">
              <a:rPr lang="vi-VN" smtClean="0"/>
              <a:t>13/11/2013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24CD0-B091-464B-B9FF-6B115FA4F4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7A2-BBD8-4C21-982B-9C95239B2C29}" type="datetimeFigureOut">
              <a:rPr lang="vi-VN" smtClean="0"/>
              <a:t>13/11/2013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24CD0-B091-464B-B9FF-6B115FA4F4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7A2-BBD8-4C21-982B-9C95239B2C29}" type="datetimeFigureOut">
              <a:rPr lang="vi-VN" smtClean="0"/>
              <a:t>13/11/2013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24CD0-B091-464B-B9FF-6B115FA4F4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7A2-BBD8-4C21-982B-9C95239B2C29}" type="datetimeFigureOut">
              <a:rPr lang="vi-VN" smtClean="0"/>
              <a:t>13/11/2013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24CD0-B091-464B-B9FF-6B115FA4F4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7A2-BBD8-4C21-982B-9C95239B2C29}" type="datetimeFigureOut">
              <a:rPr lang="vi-VN" smtClean="0"/>
              <a:t>13/11/2013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24CD0-B091-464B-B9FF-6B115FA4F4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7A2-BBD8-4C21-982B-9C95239B2C29}" type="datetimeFigureOut">
              <a:rPr lang="vi-VN" smtClean="0"/>
              <a:t>13/11/2013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24CD0-B091-464B-B9FF-6B115FA4F4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7A2-BBD8-4C21-982B-9C95239B2C29}" type="datetimeFigureOut">
              <a:rPr lang="vi-VN" smtClean="0"/>
              <a:t>13/11/2013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24CD0-B091-464B-B9FF-6B115FA4F4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7A2-BBD8-4C21-982B-9C95239B2C29}" type="datetimeFigureOut">
              <a:rPr lang="vi-VN" smtClean="0"/>
              <a:t>13/11/2013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24CD0-B091-464B-B9FF-6B115FA4F4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7A2-BBD8-4C21-982B-9C95239B2C29}" type="datetimeFigureOut">
              <a:rPr lang="vi-VN" smtClean="0"/>
              <a:t>13/11/2013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24CD0-B091-464B-B9FF-6B115FA4F4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B87A2-BBD8-4C21-982B-9C95239B2C29}" type="datetimeFigureOut">
              <a:rPr lang="vi-VN" smtClean="0"/>
              <a:t>13/11/2013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24CD0-B091-464B-B9FF-6B115FA4F4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B87A2-BBD8-4C21-982B-9C95239B2C29}" type="datetimeFigureOut">
              <a:rPr lang="vi-VN" smtClean="0"/>
              <a:t>13/11/2013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24CD0-B091-464B-B9FF-6B115FA4F46E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ite bl_0.t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5" y="1214422"/>
            <a:ext cx="7738916" cy="4572032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rot="16200000" flipH="1">
            <a:off x="5893603" y="1250141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6200000" flipH="1">
            <a:off x="4857752" y="1857364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857884" y="8572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1</a:t>
            </a:r>
            <a:endParaRPr lang="vi-VN" dirty="0"/>
          </a:p>
        </p:txBody>
      </p:sp>
      <p:sp>
        <p:nvSpPr>
          <p:cNvPr id="15" name="TextBox 14"/>
          <p:cNvSpPr txBox="1"/>
          <p:nvPr/>
        </p:nvSpPr>
        <p:spPr>
          <a:xfrm>
            <a:off x="5000628" y="15716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2</a:t>
            </a:r>
            <a:endParaRPr lang="vi-VN" dirty="0"/>
          </a:p>
        </p:txBody>
      </p:sp>
      <p:cxnSp>
        <p:nvCxnSpPr>
          <p:cNvPr id="19" name="Straight Arrow Connector 18"/>
          <p:cNvCxnSpPr/>
          <p:nvPr/>
        </p:nvCxnSpPr>
        <p:spPr>
          <a:xfrm rot="16200000" flipV="1">
            <a:off x="6965173" y="2607463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000892" y="29289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3</a:t>
            </a:r>
            <a:endParaRPr lang="vi-V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ite bl_0.t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1000108"/>
            <a:ext cx="8001024" cy="4786346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rot="16200000" flipV="1">
            <a:off x="6465107" y="5464983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286644" y="621508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4</a:t>
            </a:r>
            <a:endParaRPr lang="vi-V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</cp:revision>
  <dcterms:created xsi:type="dcterms:W3CDTF">2013-11-13T02:11:03Z</dcterms:created>
  <dcterms:modified xsi:type="dcterms:W3CDTF">2013-11-13T02:35:16Z</dcterms:modified>
</cp:coreProperties>
</file>