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87A2-BBD8-4C21-982B-9C95239B2C29}" type="datetimeFigureOut">
              <a:rPr lang="vi-VN" smtClean="0"/>
              <a:t>13/11/2013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24CD0-B091-464B-B9FF-6B115FA4F46E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ite bl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5" y="1214422"/>
            <a:ext cx="7738916" cy="457203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5893603" y="1250141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4857752" y="185736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57884" y="8572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1</a:t>
            </a:r>
            <a:endParaRPr lang="vi-VN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2</a:t>
            </a:r>
            <a:endParaRPr lang="vi-VN" dirty="0"/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6965173" y="2607463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00892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3</a:t>
            </a:r>
            <a:endParaRPr lang="vi-V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ite bl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000108"/>
            <a:ext cx="8001024" cy="478634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rot="16200000" flipV="1">
            <a:off x="6465107" y="5464983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286644" y="62150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4</a:t>
            </a:r>
            <a:endParaRPr lang="vi-V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2013-11-13T02:11:03Z</dcterms:created>
  <dcterms:modified xsi:type="dcterms:W3CDTF">2013-11-13T02:35:16Z</dcterms:modified>
</cp:coreProperties>
</file>